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  <p:sldMasterId id="2147483708" r:id="rId2"/>
  </p:sldMasterIdLst>
  <p:notesMasterIdLst>
    <p:notesMasterId r:id="rId6"/>
  </p:notesMasterIdLst>
  <p:sldIdLst>
    <p:sldId id="256" r:id="rId3"/>
    <p:sldId id="436" r:id="rId4"/>
    <p:sldId id="437" r:id="rId5"/>
  </p:sldIdLst>
  <p:sldSz cx="9144000" cy="5143500" type="screen16x9"/>
  <p:notesSz cx="9144000" cy="51435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Georgia" panose="02040502050405020303" pitchFamily="18" charset="0"/>
      <p:regular r:id="rId11"/>
      <p:bold r:id="rId12"/>
      <p:italic r:id="rId13"/>
      <p:boldItalic r:id="rId14"/>
    </p:embeddedFont>
    <p:embeddedFont>
      <p:font typeface="Helvetica" panose="020B060402020202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322D42-A3AE-4B45-A2E1-79F1525183C2}" v="26" dt="2021-07-12T17:11:21.548"/>
    <p1510:client id="{ACCD9978-648E-4316-80CA-CAE61AD52192}" v="68" dt="2021-10-29T01:14:44.95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32" autoAdjust="0"/>
    <p:restoredTop sz="96357" autoAdjust="0"/>
  </p:normalViewPr>
  <p:slideViewPr>
    <p:cSldViewPr>
      <p:cViewPr varScale="1">
        <p:scale>
          <a:sx n="91" d="100"/>
          <a:sy n="91" d="100"/>
        </p:scale>
        <p:origin x="1128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font" Target="fonts/font9.fntdata"/><Relationship Id="rId23" Type="http://schemas.microsoft.com/office/2015/10/relationships/revisionInfo" Target="revisionInfo.xml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87984-F03A-47A3-BBFE-BADDBCCB2CB8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43BD-32CA-48AF-BF57-23FDD8AFA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07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163382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374526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789048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999402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603233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31929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825997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4882520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266861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505342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26727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322857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634923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457617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821185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689515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545144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972101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94507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64288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720081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618544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01650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758402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2315578"/>
            <a:ext cx="4009697" cy="877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ct val="100000"/>
              </a:lnSpc>
            </a:pPr>
            <a:r>
              <a:rPr lang="en-US" sz="1900" dirty="0">
                <a:solidFill>
                  <a:schemeClr val="bg1"/>
                </a:solidFill>
                <a:latin typeface="Georgia"/>
                <a:cs typeface="Georgia"/>
              </a:rPr>
              <a:t>Nano Computing Research Group</a:t>
            </a:r>
            <a:br>
              <a:rPr lang="en-US" sz="1900" dirty="0">
                <a:solidFill>
                  <a:schemeClr val="bg1"/>
                </a:solidFill>
                <a:latin typeface="Georgia"/>
                <a:cs typeface="Georgia"/>
              </a:rPr>
            </a:br>
            <a:r>
              <a:rPr lang="en-US" sz="1900" dirty="0">
                <a:solidFill>
                  <a:schemeClr val="bg1"/>
                </a:solidFill>
                <a:latin typeface="Georgia"/>
                <a:cs typeface="Georgia"/>
              </a:rPr>
              <a:t>Srinivas Rahul</a:t>
            </a:r>
            <a:br>
              <a:rPr lang="en-US" sz="1900" dirty="0">
                <a:solidFill>
                  <a:schemeClr val="bg1"/>
                </a:solidFill>
                <a:latin typeface="Georgia"/>
                <a:cs typeface="Georgia"/>
              </a:rPr>
            </a:br>
            <a:r>
              <a:rPr lang="en-US" sz="1900" dirty="0">
                <a:solidFill>
                  <a:schemeClr val="bg1"/>
                </a:solidFill>
                <a:latin typeface="Georgia"/>
                <a:cs typeface="Georgia"/>
              </a:rPr>
              <a:t>Advisor: Dr. </a:t>
            </a:r>
            <a:r>
              <a:rPr lang="en-US" sz="1900" dirty="0" err="1">
                <a:solidFill>
                  <a:schemeClr val="bg1"/>
                </a:solidFill>
                <a:latin typeface="Georgia"/>
                <a:cs typeface="Georgia"/>
              </a:rPr>
              <a:t>Mostafizur</a:t>
            </a:r>
            <a:r>
              <a:rPr lang="en-US" sz="1900" dirty="0">
                <a:solidFill>
                  <a:schemeClr val="bg1"/>
                </a:solidFill>
                <a:latin typeface="Georgia"/>
                <a:cs typeface="Georgia"/>
              </a:rPr>
              <a:t> Rahman</a:t>
            </a:r>
            <a:endParaRPr sz="190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spc="-5" dirty="0"/>
              <a:t>1</a:t>
            </a:fld>
            <a:endParaRPr spc="-5" dirty="0"/>
          </a:p>
        </p:txBody>
      </p:sp>
      <p:pic>
        <p:nvPicPr>
          <p:cNvPr id="10" name="Picture 9" descr="Diagram&#10;&#10;Description automatically generated with low confidence">
            <a:extLst>
              <a:ext uri="{FF2B5EF4-FFF2-40B4-BE49-F238E27FC236}">
                <a16:creationId xmlns:a16="http://schemas.microsoft.com/office/drawing/2014/main" id="{9E44ACDE-6E6E-43CF-B38D-EB5EA23280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080" y="1633609"/>
            <a:ext cx="3166240" cy="22496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BE3D06-D445-4EFC-A46A-8E81BA96C4FB}"/>
              </a:ext>
            </a:extLst>
          </p:cNvPr>
          <p:cNvSpPr txBox="1"/>
          <p:nvPr/>
        </p:nvSpPr>
        <p:spPr>
          <a:xfrm>
            <a:off x="-7883" y="1233499"/>
            <a:ext cx="922239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Hardware Dependent Performance/Accuracy Benchmarks of Deep Neural Networks</a:t>
            </a:r>
            <a:endParaRPr lang="en-US" sz="19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CACB72-3535-4C1F-B618-F4CBD214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5680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E844AE-996F-437B-B080-37442C288D64}"/>
              </a:ext>
            </a:extLst>
          </p:cNvPr>
          <p:cNvSpPr txBox="1"/>
          <p:nvPr/>
        </p:nvSpPr>
        <p:spPr>
          <a:xfrm>
            <a:off x="1143000" y="305537"/>
            <a:ext cx="1230935" cy="381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My Project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98C75F7A-923B-4369-8489-FCE9D45D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8" y="969440"/>
            <a:ext cx="2057400" cy="1607344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FA0C228-498E-4FB3-9861-372F50763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0" y="2859686"/>
            <a:ext cx="2058183" cy="1607343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E8FEFD0-AA6F-4D8E-9F3A-70883C079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525" y="26377"/>
            <a:ext cx="4508278" cy="2533703"/>
          </a:xfrm>
          <a:prstGeom prst="rect">
            <a:avLst/>
          </a:prstGeom>
        </p:spPr>
      </p:pic>
      <p:pic>
        <p:nvPicPr>
          <p:cNvPr id="4" name="Picture 3" descr="A picture containing text, outdoor, way, scene&#10;&#10;Description automatically generated">
            <a:extLst>
              <a:ext uri="{FF2B5EF4-FFF2-40B4-BE49-F238E27FC236}">
                <a16:creationId xmlns:a16="http://schemas.microsoft.com/office/drawing/2014/main" id="{592A5E2E-DEED-4BC5-8BDB-1D7A902ACD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02" y="2795457"/>
            <a:ext cx="2865736" cy="16119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E410D-2FC1-4D9B-AA73-0B261E535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008" y="2691578"/>
            <a:ext cx="2206791" cy="18197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C536FA-4531-4A9F-8B4C-6C74037B7BDB}"/>
              </a:ext>
            </a:extLst>
          </p:cNvPr>
          <p:cNvSpPr txBox="1"/>
          <p:nvPr/>
        </p:nvSpPr>
        <p:spPr>
          <a:xfrm>
            <a:off x="4639964" y="4511314"/>
            <a:ext cx="358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Softmax</a:t>
            </a:r>
            <a:r>
              <a:rPr lang="en-US" sz="1400" dirty="0"/>
              <a:t> is a common building block for many DNN-based computer vision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943210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2C6A29-A43A-4996-A457-BF1581B7BBC3}"/>
              </a:ext>
            </a:extLst>
          </p:cNvPr>
          <p:cNvSpPr txBox="1"/>
          <p:nvPr/>
        </p:nvSpPr>
        <p:spPr>
          <a:xfrm>
            <a:off x="1066800" y="511531"/>
            <a:ext cx="141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Transformers</a:t>
            </a:r>
          </a:p>
        </p:txBody>
      </p:sp>
      <p:pic>
        <p:nvPicPr>
          <p:cNvPr id="9" name="Picture 8" descr="Timeline&#10;&#10;Description automatically generated with low confidence">
            <a:extLst>
              <a:ext uri="{FF2B5EF4-FFF2-40B4-BE49-F238E27FC236}">
                <a16:creationId xmlns:a16="http://schemas.microsoft.com/office/drawing/2014/main" id="{1298D26E-8D29-421C-991A-6CC85FE32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45" y="645716"/>
            <a:ext cx="4724400" cy="2070862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CF1E0D86-19FC-4F46-BC2D-AF1945FC03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45" y="2594874"/>
            <a:ext cx="4724400" cy="16528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19FC62-69CF-4EFA-876B-907A1CF06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94" y="819150"/>
            <a:ext cx="2874823" cy="375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01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8816</TotalTime>
  <Words>41</Words>
  <Application>Microsoft Office PowerPoint</Application>
  <PresentationFormat>On-screen Show (16:9)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Calibri</vt:lpstr>
      <vt:lpstr>Helvetica</vt:lpstr>
      <vt:lpstr>Georgia</vt:lpstr>
      <vt:lpstr>Arial</vt:lpstr>
      <vt:lpstr>1_Office Theme</vt:lpstr>
      <vt:lpstr>Custom Design</vt:lpstr>
      <vt:lpstr>Nano Computing Research Group Srinivas Rahul Advisor: Dr. Mostafizur Rahman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 Ops</dc:title>
  <dc:creator>Ahmed</dc:creator>
  <cp:lastModifiedBy>Srinivas Rahul Sapireddy</cp:lastModifiedBy>
  <cp:revision>240</cp:revision>
  <dcterms:created xsi:type="dcterms:W3CDTF">2017-08-22T05:44:29Z</dcterms:created>
  <dcterms:modified xsi:type="dcterms:W3CDTF">2021-12-07T01:55:13Z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2017-08-22T00:00:00Z</vt:filetime>
  </property>
</Properties>
</file>